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57" autoAdjust="0"/>
    <p:restoredTop sz="94660"/>
  </p:normalViewPr>
  <p:slideViewPr>
    <p:cSldViewPr>
      <p:cViewPr>
        <p:scale>
          <a:sx n="100" d="100"/>
          <a:sy n="100" d="100"/>
        </p:scale>
        <p:origin x="-89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18DB1-F2C6-4852-BC86-6F742C254BD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C088E2-3A9E-49DE-8059-6BA468978D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sim-tr.com/data/media/157/130_2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emiz.net.ua/download/foto/datakraft/Datacraft%20Sozaijiten%20Vol.062%20Impressive%20Small%20Animals/CN073___f.emiz.kiev.ua_.JP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emiz.net.ua/download/foto/datakraft/Datacraft%20Sozaijiten%20Vol.062%20Impressive%20Small%20Animals/CN073___f.emiz.kiev.ua_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Кто что ест?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Дидактическая игра.</a:t>
            </a:r>
            <a:endParaRPr lang="ru-RU" dirty="0"/>
          </a:p>
        </p:txBody>
      </p:sp>
      <p:pic>
        <p:nvPicPr>
          <p:cNvPr id="15362" name="Picture 2" descr="Картинка 17 из 16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92696"/>
            <a:ext cx="57867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/>
              <a:t>Кто что ест?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924944"/>
            <a:ext cx="5564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Дидактическая игра.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ован\Desktop\Алина\коров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2808312" cy="1944216"/>
          </a:xfrm>
          <a:prstGeom prst="rect">
            <a:avLst/>
          </a:prstGeom>
          <a:noFill/>
        </p:spPr>
      </p:pic>
      <p:pic>
        <p:nvPicPr>
          <p:cNvPr id="1031" name="Picture 7" descr="C:\Users\Вован\Pictures\соб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3048000" cy="2286000"/>
          </a:xfrm>
          <a:prstGeom prst="rect">
            <a:avLst/>
          </a:prstGeom>
          <a:noFill/>
        </p:spPr>
      </p:pic>
      <p:pic>
        <p:nvPicPr>
          <p:cNvPr id="1032" name="Picture 8" descr="C:\Users\Вован\Pictures\ко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3048000" cy="2286000"/>
          </a:xfrm>
          <a:prstGeom prst="rect">
            <a:avLst/>
          </a:prstGeom>
          <a:noFill/>
        </p:spPr>
      </p:pic>
      <p:pic>
        <p:nvPicPr>
          <p:cNvPr id="1036" name="Picture 12" descr="http://emiz.net.ua/download/foto/datakraft/Datacraft%20Sozaijiten%20Vol.062%20Impressive%20Small%20Animals/CN073___f.emiz.kiev.ua_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48680"/>
            <a:ext cx="309634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2520" cy="697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20688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Вован\Desktop\Новая папка (2)\трав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97152"/>
            <a:ext cx="1296144" cy="1366763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789040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933056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emiz.net.ua/download/foto/datakraft/Datacraft%20Sozaijiten%20Vol.062%20Impressive%20Small%20Animals/CN073___f.emiz.kiev.ua_.JPG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483768" y="404664"/>
            <a:ext cx="4248472" cy="30243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6388" name="Picture 4" descr="http://im8-tub-ru.yandex.net/i?id=325249822-3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861048"/>
            <a:ext cx="1800200" cy="1656184"/>
          </a:xfrm>
          <a:prstGeom prst="rect">
            <a:avLst/>
          </a:prstGeom>
          <a:noFill/>
        </p:spPr>
      </p:pic>
      <p:pic>
        <p:nvPicPr>
          <p:cNvPr id="16390" name="Picture 6" descr="http://im6-tub-ru.yandex.net/i?id=282887676-35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869160"/>
            <a:ext cx="2088232" cy="1728192"/>
          </a:xfrm>
          <a:prstGeom prst="rect">
            <a:avLst/>
          </a:prstGeom>
          <a:noFill/>
        </p:spPr>
      </p:pic>
      <p:pic>
        <p:nvPicPr>
          <p:cNvPr id="16392" name="Picture 8" descr="http://im6-tub-ru.yandex.net/i?id=480608698-55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861048"/>
            <a:ext cx="1944216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Вован\Pictures\ко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48680"/>
            <a:ext cx="4464496" cy="2880320"/>
          </a:xfrm>
          <a:prstGeom prst="rect">
            <a:avLst/>
          </a:prstGeom>
          <a:noFill/>
        </p:spPr>
      </p:pic>
      <p:pic>
        <p:nvPicPr>
          <p:cNvPr id="17410" name="Picture 2" descr="http://im6-tub-ru.yandex.net/i?id=4125894-67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365104"/>
            <a:ext cx="1656184" cy="1644774"/>
          </a:xfrm>
          <a:prstGeom prst="rect">
            <a:avLst/>
          </a:prstGeom>
          <a:noFill/>
        </p:spPr>
      </p:pic>
      <p:pic>
        <p:nvPicPr>
          <p:cNvPr id="17412" name="Picture 4" descr="http://im3-tub-ru.yandex.net/i?id=34575547-59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93096"/>
            <a:ext cx="1872208" cy="1660774"/>
          </a:xfrm>
          <a:prstGeom prst="rect">
            <a:avLst/>
          </a:prstGeom>
          <a:noFill/>
        </p:spPr>
      </p:pic>
      <p:pic>
        <p:nvPicPr>
          <p:cNvPr id="17414" name="Picture 6" descr="http://im8-tub-ru.yandex.net/i?id=232521266-65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013176"/>
            <a:ext cx="1644774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Вован\Pictures\соба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48680"/>
            <a:ext cx="4032448" cy="2808312"/>
          </a:xfrm>
          <a:prstGeom prst="rect">
            <a:avLst/>
          </a:prstGeom>
          <a:noFill/>
        </p:spPr>
      </p:pic>
      <p:pic>
        <p:nvPicPr>
          <p:cNvPr id="18434" name="Picture 2" descr="http://im7-tub-ru.yandex.net/i?id=345360964-02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365104"/>
            <a:ext cx="1651248" cy="1584176"/>
          </a:xfrm>
          <a:prstGeom prst="rect">
            <a:avLst/>
          </a:prstGeom>
          <a:noFill/>
        </p:spPr>
      </p:pic>
      <p:pic>
        <p:nvPicPr>
          <p:cNvPr id="18436" name="Picture 4" descr="http://im5-tub-ru.yandex.net/i?id=322261272-64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013176"/>
            <a:ext cx="2016224" cy="1456556"/>
          </a:xfrm>
          <a:prstGeom prst="rect">
            <a:avLst/>
          </a:prstGeom>
          <a:noFill/>
        </p:spPr>
      </p:pic>
      <p:pic>
        <p:nvPicPr>
          <p:cNvPr id="18438" name="Picture 6" descr="http://im3-tub-ru.yandex.net/i?id=296861960-47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293096"/>
            <a:ext cx="1656184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882407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4608512" cy="638132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14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Кто что ест?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что ест?</dc:title>
  <dc:creator>Вован</dc:creator>
  <cp:lastModifiedBy>Admin</cp:lastModifiedBy>
  <cp:revision>31</cp:revision>
  <dcterms:created xsi:type="dcterms:W3CDTF">2012-02-29T15:12:24Z</dcterms:created>
  <dcterms:modified xsi:type="dcterms:W3CDTF">2014-02-17T17:27:29Z</dcterms:modified>
</cp:coreProperties>
</file>